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419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962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565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389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163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137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316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021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05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81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577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2FCD-A773-4CB7-9F0C-405518BF43D5}" type="datetimeFigureOut">
              <a:rPr lang="hr-HR" smtClean="0"/>
              <a:t>24.4.2020.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59B3-42A5-4EA0-96BD-D0FC161AA4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511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7" y="4437112"/>
            <a:ext cx="2640013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niOkvir 1"/>
          <p:cNvSpPr txBox="1"/>
          <p:nvPr/>
        </p:nvSpPr>
        <p:spPr>
          <a:xfrm>
            <a:off x="2555776" y="116632"/>
            <a:ext cx="604867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/>
              <a:t>Upute za rad</a:t>
            </a:r>
          </a:p>
          <a:p>
            <a:endParaRPr lang="hr-H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 smtClean="0"/>
              <a:t>Ako zadatke s listića prepisuješ u bilježnicu, ne trebaš prepisivati zadatke riječima, već samo pišeš redni broj zadatka, račun i odgovor.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 smtClean="0"/>
              <a:t>Listić radi samostalno. Nemoj dati roditeljima da ispravljaju listić kako bih imala povratnu informaciju o tvome napretku i vidjela što još treba vježbati.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 smtClean="0"/>
              <a:t>Ovaj listić je vježba, a u ponedjeljak ćeš dobiti sličan listić koji ću ocijeniti.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u="sng" dirty="0" smtClean="0"/>
              <a:t>Trudi se pisati uredno</a:t>
            </a:r>
            <a:r>
              <a:rPr lang="hr-HR" sz="2400" u="sng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2400" dirty="0" smtClean="0"/>
              <a:t>Zamoli roditelje da mi pošalju fotografije riješenog listića.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39431064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83</Words>
  <Application>Microsoft Office PowerPoint</Application>
  <PresentationFormat>Prikaz na zaslonu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Martina</dc:creator>
  <cp:lastModifiedBy>Martina</cp:lastModifiedBy>
  <cp:revision>5</cp:revision>
  <dcterms:created xsi:type="dcterms:W3CDTF">2020-04-04T12:33:46Z</dcterms:created>
  <dcterms:modified xsi:type="dcterms:W3CDTF">2020-04-24T06:20:02Z</dcterms:modified>
</cp:coreProperties>
</file>